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9"/>
  </p:notesMasterIdLst>
  <p:handoutMasterIdLst>
    <p:handoutMasterId r:id="rId10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 rtl="0"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0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08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4" d="100"/>
          <a:sy n="124" d="100"/>
        </p:scale>
        <p:origin x="495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8CB2839-1C58-4BCF-A979-9A1F76285043}" type="datetime1">
              <a:rPr lang="pt-PT" smtClean="0"/>
              <a:t>11/04/2021</a:t>
            </a:fld>
            <a:endParaRPr lang="en-US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975D426-A9DD-4244-A2CE-1FB6623742C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84457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EB0334B-A01B-4ED9-84B2-4047E9C40D52}" type="datetime1">
              <a:rPr lang="pt-PT" smtClean="0"/>
              <a:t>11/04/2021</a:t>
            </a:fld>
            <a:endParaRPr lang="en-US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/>
              <a:t>Clique para editar os Estilos de texto do modelo global</a:t>
            </a:r>
            <a:endParaRPr lang="en-US"/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B41D33-19C8-4450-B3C5-BE83E9C8F0B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45525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pt" dirty="0"/>
              <a:t>Clique para editar o estilo do título do Modelo Global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8" name="Marcador de Posição da Data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33C872B-9021-4EB5-978D-88549561B1BF}" type="datetime1">
              <a:rPr lang="pt-PT" smtClean="0"/>
              <a:t>11/04/2021</a:t>
            </a:fld>
            <a:endParaRPr lang="en-US" dirty="0"/>
          </a:p>
        </p:txBody>
      </p:sp>
      <p:sp>
        <p:nvSpPr>
          <p:cNvPr id="9" name="Marcador de Posição do Rodapé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Marcador de Posição do Número do Diapositivo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96A2F7-C4B5-4B27-A004-0671785D38D6}" type="datetime1">
              <a:rPr lang="pt-PT" smtClean="0"/>
              <a:t>11/04/2021</a:t>
            </a:fld>
            <a:endParaRPr lang="en-US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204200" y="863600"/>
            <a:ext cx="3124200" cy="4807326"/>
          </a:xfrm>
        </p:spPr>
        <p:txBody>
          <a:bodyPr vert="eaVert" rtlCol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r>
              <a:rPr lang="pt-pt" dirty="0"/>
              <a:t>Clique para editar o estilo do título do Modelo Global</a:t>
            </a:r>
            <a:endParaRPr lang="en-US" dirty="0"/>
          </a:p>
        </p:txBody>
      </p:sp>
      <p:sp>
        <p:nvSpPr>
          <p:cNvPr id="3" name="Marcador de Posição do Texto Vertical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rtlCol="0" anchor="t"/>
          <a:lstStyle/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Marcador de Posição da Data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F6322EC-603C-467A-ABE0-DDADD4D3F055}" type="datetime1">
              <a:rPr lang="pt-PT" smtClean="0"/>
              <a:t>11/04/2021</a:t>
            </a:fld>
            <a:endParaRPr lang="en-US" dirty="0"/>
          </a:p>
        </p:txBody>
      </p:sp>
      <p:sp>
        <p:nvSpPr>
          <p:cNvPr id="12" name="Marcador de Posição do Rodapé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3" name="Marcador de Posição do Número do Diapositivo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 rtlCol="0"/>
          <a:lstStyle/>
          <a:p>
            <a:pPr rtl="0"/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 rtlCol="0"/>
          <a:lstStyle/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8" name="Marcador de Posição da Data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09E755-EDBC-4192-AC9E-FCC227FEE010}" type="datetime1">
              <a:rPr lang="pt-PT" smtClean="0"/>
              <a:t>11/04/2021</a:t>
            </a:fld>
            <a:endParaRPr lang="en-US" dirty="0"/>
          </a:p>
        </p:txBody>
      </p:sp>
      <p:sp>
        <p:nvSpPr>
          <p:cNvPr id="9" name="Marcador de Posição do Rodapé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Marcador de Posição do Número do Diapositivo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2393950"/>
            <a:ext cx="11029615" cy="214746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pt" dirty="0"/>
              <a:t>Clique para editar o estilo do título do Modelo Global</a:t>
            </a:r>
            <a:endParaRPr lang="en-US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/>
              <a:t>Clique para editar os estilos do texto de Modelo Global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D96CFE7-A573-4719-8192-DEF0EFA75C09}" type="datetime1">
              <a:rPr lang="pt-PT" smtClean="0"/>
              <a:t>11/04/2021</a:t>
            </a:fld>
            <a:endParaRPr lang="en-US" dirty="0"/>
          </a:p>
        </p:txBody>
      </p:sp>
      <p:sp>
        <p:nvSpPr>
          <p:cNvPr id="9" name="Marcador de Posição do Rodapé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Marcador de Posição do Número do Diapositivo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 rtlCol="0">
            <a:normAutofit/>
          </a:bodyPr>
          <a:lstStyle/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 rtlCol="0">
            <a:normAutofit/>
          </a:bodyPr>
          <a:lstStyle/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897C99-EC67-49CE-86D9-F22CCAECAE5E}" type="datetime1">
              <a:rPr lang="pt-PT" smtClean="0"/>
              <a:t>11/04/2021</a:t>
            </a:fld>
            <a:endParaRPr lang="en-US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581191" y="2250891"/>
            <a:ext cx="5194769" cy="557784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dirty="0"/>
              <a:t>Clique para editar os estilos de texto do 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581194" y="2926052"/>
            <a:ext cx="5194766" cy="2934999"/>
          </a:xfrm>
        </p:spPr>
        <p:txBody>
          <a:bodyPr rtlCol="0" anchor="t">
            <a:normAutofit/>
          </a:bodyPr>
          <a:lstStyle>
            <a:lvl1pPr>
              <a:defRPr/>
            </a:lvl1pPr>
          </a:lstStyle>
          <a:p>
            <a:pPr lvl="0" rtl="0"/>
            <a:r>
              <a:rPr lang="pt-pt" dirty="0"/>
              <a:t>Clique para editar os Estilos de texto do modelo global</a:t>
            </a:r>
          </a:p>
          <a:p>
            <a:pPr lvl="1" rtl="0"/>
            <a:r>
              <a:rPr lang="pt-pt" dirty="0"/>
              <a:t>Segundo nível</a:t>
            </a:r>
          </a:p>
          <a:p>
            <a:pPr lvl="2" rtl="0"/>
            <a:r>
              <a:rPr lang="pt-pt" dirty="0"/>
              <a:t>Terceiro nível</a:t>
            </a:r>
          </a:p>
          <a:p>
            <a:pPr lvl="3" rtl="0"/>
            <a:r>
              <a:rPr lang="pt-pt" dirty="0"/>
              <a:t>Quarto nível</a:t>
            </a:r>
          </a:p>
          <a:p>
            <a:pPr lvl="4" rtl="0"/>
            <a:r>
              <a:rPr lang="pt-pt" dirty="0"/>
              <a:t>Quinto nível</a:t>
            </a:r>
            <a:endParaRPr lang="en-US" dirty="0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16039" y="2250892"/>
            <a:ext cx="5194770" cy="553373"/>
          </a:xfrm>
        </p:spPr>
        <p:txBody>
          <a:bodyPr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pt-pt" dirty="0"/>
              <a:t>Clique para editar os estilos de texto do 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 hasCustomPrompt="1"/>
          </p:nvPr>
        </p:nvSpPr>
        <p:spPr>
          <a:xfrm>
            <a:off x="6416037" y="2926052"/>
            <a:ext cx="5194771" cy="2934999"/>
          </a:xfrm>
        </p:spPr>
        <p:txBody>
          <a:bodyPr rtlCol="0" anchor="t">
            <a:normAutofit/>
          </a:bodyPr>
          <a:lstStyle>
            <a:lvl1pPr>
              <a:defRPr/>
            </a:lvl1pPr>
          </a:lstStyle>
          <a:p>
            <a:pPr lvl="0" rtl="0"/>
            <a:r>
              <a:rPr lang="pt-pt" dirty="0"/>
              <a:t>Clique para editar os estilos de texto do Modelo Global</a:t>
            </a:r>
          </a:p>
          <a:p>
            <a:pPr lvl="1" rtl="0"/>
            <a:r>
              <a:rPr lang="pt-pt" dirty="0"/>
              <a:t>Segundo nível</a:t>
            </a:r>
          </a:p>
          <a:p>
            <a:pPr lvl="2" rtl="0"/>
            <a:r>
              <a:rPr lang="pt-pt" dirty="0"/>
              <a:t>Terceiro nível</a:t>
            </a:r>
          </a:p>
          <a:p>
            <a:pPr lvl="3" rtl="0"/>
            <a:r>
              <a:rPr lang="pt-pt" dirty="0"/>
              <a:t>Quarto nível</a:t>
            </a:r>
          </a:p>
          <a:p>
            <a:pPr lvl="4" rtl="0"/>
            <a:r>
              <a:rPr lang="pt-pt" dirty="0"/>
              <a:t>Quinto nível</a:t>
            </a:r>
            <a:endParaRPr lang="en-US" dirty="0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14A099-40C0-42BE-A240-B8755EA7A0CD}" type="datetime1">
              <a:rPr lang="pt-PT" smtClean="0"/>
              <a:t>11/04/2021</a:t>
            </a:fld>
            <a:endParaRPr lang="en-US" dirty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700D0E-9E8B-4A9D-866D-52C1587B5C4A}" type="datetime1">
              <a:rPr lang="pt-PT" smtClean="0"/>
              <a:t>11/04/2021</a:t>
            </a:fld>
            <a:endParaRPr lang="en-US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469DDE-4AA9-46B4-8B4B-ABB43359B0EE}" type="datetime1">
              <a:rPr lang="pt-PT" smtClean="0"/>
              <a:t>11/04/2021</a:t>
            </a:fld>
            <a:endParaRPr lang="en-US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t-PT"/>
              <a:t>Clique para editar os estilos do texto de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767857" y="2836654"/>
            <a:ext cx="3031852" cy="3001392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dirty="0"/>
              <a:t>Clique para editar os Estilos de título do modelo global</a:t>
            </a:r>
          </a:p>
        </p:txBody>
      </p:sp>
      <p:sp>
        <p:nvSpPr>
          <p:cNvPr id="8" name="Marcador de Posição da Data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rtlCol="0"/>
          <a:lstStyle/>
          <a:p>
            <a:pPr rtl="0"/>
            <a:fld id="{EBD87A0C-49D4-4622-B87D-BA2C1B765D76}" type="datetime1">
              <a:rPr lang="pt-PT" smtClean="0"/>
              <a:t>11/04/2021</a:t>
            </a:fld>
            <a:endParaRPr lang="en-US" dirty="0"/>
          </a:p>
        </p:txBody>
      </p:sp>
      <p:sp>
        <p:nvSpPr>
          <p:cNvPr id="10" name="Marcador de Posição do Rodapé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Marcador de Posição do Número do Diapositivo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9E4EDA-B394-40D1-A4AB-5A278200C327}" type="datetime1">
              <a:rPr lang="pt-PT" smtClean="0"/>
              <a:t>11/04/2021</a:t>
            </a:fld>
            <a:endParaRPr lang="en-US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pt-pt"/>
              <a:t>Clique para editar os Estilos de texto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B0569AC-F3A4-423E-A7DC-09E1643F31E7}" type="datetime1">
              <a:rPr lang="pt-PT" smtClean="0"/>
              <a:t>11/04/2021</a:t>
            </a:fld>
            <a:endParaRPr lang="en-US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9" name="Retângulo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tângulo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tângulo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tângulo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</p:spPr>
        <p:txBody>
          <a:bodyPr rtlCol="0">
            <a:normAutofit/>
          </a:bodyPr>
          <a:lstStyle/>
          <a:p>
            <a:pPr rtl="0"/>
            <a:r>
              <a:rPr lang="pt-pt" dirty="0" err="1"/>
              <a:t>WebGLoceans</a:t>
            </a:r>
            <a:endParaRPr lang="pt-pt" dirty="0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Imagem 5" descr="Grande plano de um logótipo&#10;&#10;Descrição gerada automaticamente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rtlCol="0" anchor="b">
            <a:normAutofit/>
          </a:bodyPr>
          <a:lstStyle/>
          <a:p>
            <a:pPr rtl="0"/>
            <a:r>
              <a:rPr lang="pt-PT" dirty="0"/>
              <a:t>Resultado final esperado</a:t>
            </a:r>
            <a:endParaRPr lang="pt-pt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4A00A2F-E443-418D-852B-F283B89A76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3" b="27231"/>
          <a:stretch/>
        </p:blipFill>
        <p:spPr>
          <a:xfrm>
            <a:off x="4900928" y="1179829"/>
            <a:ext cx="6650991" cy="4658216"/>
          </a:xfrm>
          <a:prstGeom prst="rect">
            <a:avLst/>
          </a:prstGeom>
          <a:noFill/>
        </p:spPr>
      </p:pic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FF975521-90FA-4A25-8431-FB8EC9803B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BD87A0C-49D4-4622-B87D-BA2C1B765D76}" type="datetime1">
              <a:rPr lang="pt-PT" smtClean="0"/>
              <a:pPr rtl="0">
                <a:spcAft>
                  <a:spcPts val="600"/>
                </a:spcAft>
              </a:pPr>
              <a:t>11/04/2021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84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DA9A9EB5-787F-4637-BC98-334693C36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 dirty="0"/>
              <a:t>Bases </a:t>
            </a:r>
            <a:r>
              <a:rPr lang="en-US" dirty="0" err="1"/>
              <a:t>teóricas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9CCA49B-8B4C-46D2-BDF8-62FD5EC149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21" y="1890876"/>
            <a:ext cx="11029615" cy="2728811"/>
          </a:xfrm>
        </p:spPr>
        <p:txBody>
          <a:bodyPr/>
          <a:lstStyle/>
          <a:p>
            <a:r>
              <a:rPr lang="en-US" dirty="0"/>
              <a:t>Jerry </a:t>
            </a:r>
            <a:r>
              <a:rPr lang="en-US" dirty="0" err="1"/>
              <a:t>Tessendorf</a:t>
            </a:r>
            <a:r>
              <a:rPr lang="en-US" dirty="0"/>
              <a:t> - simulating ocean water</a:t>
            </a:r>
          </a:p>
          <a:p>
            <a:r>
              <a:rPr lang="en-US" dirty="0"/>
              <a:t>Christopher J. Horvath - </a:t>
            </a:r>
            <a:r>
              <a:rPr lang="en-US" dirty="0" err="1"/>
              <a:t>empiracle</a:t>
            </a:r>
            <a:r>
              <a:rPr lang="en-US" dirty="0"/>
              <a:t> directional wave spectra for computer graphics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630D1D45-3C28-4AB2-BB46-FF3A5B94B4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23914"/>
            <a:ext cx="2844799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EBD87A0C-49D4-4622-B87D-BA2C1B765D76}" type="datetime1">
              <a:rPr lang="pt-PT" smtClean="0"/>
              <a:pPr rtl="0">
                <a:spcAft>
                  <a:spcPts val="600"/>
                </a:spcAft>
              </a:pPr>
              <a:t>11/04/2021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270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8AB696-08D4-4FE8-843D-B3A0C3CA6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Código exemplo 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2FFEAE2-5351-4E34-9E46-9A0F6DEC91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214693"/>
            <a:ext cx="11029615" cy="2191915"/>
          </a:xfrm>
        </p:spPr>
        <p:txBody>
          <a:bodyPr/>
          <a:lstStyle/>
          <a:p>
            <a:r>
              <a:rPr lang="pt-PT" dirty="0"/>
              <a:t>Providenciado pelo professor António Ramires</a:t>
            </a:r>
          </a:p>
          <a:p>
            <a:r>
              <a:rPr lang="pt-PT" dirty="0"/>
              <a:t>Usa </a:t>
            </a:r>
            <a:r>
              <a:rPr lang="pt-PT" dirty="0" err="1"/>
              <a:t>OpenGL</a:t>
            </a:r>
            <a:r>
              <a:rPr lang="pt-PT" dirty="0"/>
              <a:t> 4.3, incompatível com </a:t>
            </a:r>
            <a:r>
              <a:rPr lang="pt-PT" dirty="0" err="1"/>
              <a:t>WebGL</a:t>
            </a:r>
            <a:r>
              <a:rPr lang="pt-PT" dirty="0"/>
              <a:t>, que suporta apenas a versão 3.0.</a:t>
            </a:r>
          </a:p>
          <a:p>
            <a:r>
              <a:rPr lang="pt-PT" dirty="0" err="1"/>
              <a:t>WebGL</a:t>
            </a:r>
            <a:r>
              <a:rPr lang="pt-PT" dirty="0"/>
              <a:t>, por isso, não suporta muitas das funções usadas pelo professor Ramires, assim como não suporta Compute </a:t>
            </a:r>
            <a:r>
              <a:rPr lang="pt-PT" dirty="0" err="1"/>
              <a:t>shaders</a:t>
            </a:r>
            <a:r>
              <a:rPr lang="pt-PT" dirty="0"/>
              <a:t>, a principal componente do código fornecido</a:t>
            </a:r>
          </a:p>
          <a:p>
            <a:endParaRPr lang="pt-PT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9C3C4540-200C-4986-AADD-1A7F3DA0D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E09E755-EDBC-4192-AC9E-FCC227FEE010}" type="datetime1">
              <a:rPr lang="pt-PT" smtClean="0"/>
              <a:t>11/04/2021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529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1D2D10-24E7-47E3-858E-D39274EC7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Trabalho a realizar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0833F7F-291E-474B-81E5-22545EE23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2046913"/>
            <a:ext cx="11029615" cy="2426807"/>
          </a:xfrm>
        </p:spPr>
        <p:txBody>
          <a:bodyPr/>
          <a:lstStyle/>
          <a:p>
            <a:r>
              <a:rPr lang="pt-PT" dirty="0"/>
              <a:t>Encontrar as diferenças entre </a:t>
            </a:r>
            <a:r>
              <a:rPr lang="pt-PT" dirty="0" err="1"/>
              <a:t>webGL</a:t>
            </a:r>
            <a:r>
              <a:rPr lang="pt-PT" dirty="0"/>
              <a:t> e </a:t>
            </a:r>
            <a:r>
              <a:rPr lang="pt-PT" dirty="0" err="1"/>
              <a:t>OpenGL</a:t>
            </a:r>
            <a:r>
              <a:rPr lang="pt-PT" dirty="0"/>
              <a:t>.</a:t>
            </a:r>
          </a:p>
          <a:p>
            <a:r>
              <a:rPr lang="pt-PT" dirty="0"/>
              <a:t>Decidir como distribuir o código por múltiplas páginas web</a:t>
            </a:r>
          </a:p>
          <a:p>
            <a:r>
              <a:rPr lang="pt-PT" dirty="0"/>
              <a:t>Transpor o código para a versão adequada</a:t>
            </a:r>
          </a:p>
          <a:p>
            <a:r>
              <a:rPr lang="pt-PT" dirty="0"/>
              <a:t>Transformar os computes + </a:t>
            </a:r>
            <a:r>
              <a:rPr lang="pt-PT" dirty="0" err="1"/>
              <a:t>vertex</a:t>
            </a:r>
            <a:r>
              <a:rPr lang="pt-PT" dirty="0"/>
              <a:t> + </a:t>
            </a:r>
            <a:r>
              <a:rPr lang="pt-PT" dirty="0" err="1"/>
              <a:t>frag</a:t>
            </a:r>
            <a:r>
              <a:rPr lang="pt-PT" dirty="0"/>
              <a:t> </a:t>
            </a:r>
            <a:r>
              <a:rPr lang="pt-PT" dirty="0" err="1"/>
              <a:t>shaders</a:t>
            </a:r>
            <a:r>
              <a:rPr lang="pt-PT" dirty="0"/>
              <a:t> em </a:t>
            </a:r>
            <a:r>
              <a:rPr lang="pt-PT" dirty="0" err="1"/>
              <a:t>vertex</a:t>
            </a:r>
            <a:r>
              <a:rPr lang="pt-PT" dirty="0"/>
              <a:t> + </a:t>
            </a:r>
            <a:r>
              <a:rPr lang="pt-PT" dirty="0" err="1"/>
              <a:t>frag</a:t>
            </a:r>
            <a:r>
              <a:rPr lang="pt-PT" dirty="0"/>
              <a:t> </a:t>
            </a:r>
            <a:r>
              <a:rPr lang="pt-PT" dirty="0" err="1"/>
              <a:t>shaders</a:t>
            </a:r>
            <a:r>
              <a:rPr lang="pt-PT" dirty="0"/>
              <a:t> apenas</a:t>
            </a:r>
          </a:p>
          <a:p>
            <a:r>
              <a:rPr lang="pt-PT" dirty="0"/>
              <a:t>Decidir como será interface do programa, que permite ajustar os vários parâmetros dos algoritmos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9A55AC5E-EE31-436C-834B-09DCFEE03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E09E755-EDBC-4192-AC9E-FCC227FEE010}" type="datetime1">
              <a:rPr lang="pt-PT" smtClean="0"/>
              <a:t>11/04/2021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9723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8C03BF-79A9-40EA-B9CC-3B23D8B0A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Trabalho realizado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38BAD39-9D0F-40AC-8DD9-BF816C93E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Investigação teórica</a:t>
            </a:r>
          </a:p>
          <a:p>
            <a:r>
              <a:rPr lang="pt-PT" dirty="0"/>
              <a:t>Foram encontradas as principais diferenças entre </a:t>
            </a:r>
            <a:r>
              <a:rPr lang="pt-PT" dirty="0" err="1"/>
              <a:t>OpenGL</a:t>
            </a:r>
            <a:r>
              <a:rPr lang="pt-PT" dirty="0"/>
              <a:t> e </a:t>
            </a:r>
            <a:r>
              <a:rPr lang="pt-PT" dirty="0" err="1"/>
              <a:t>WebGl</a:t>
            </a:r>
            <a:r>
              <a:rPr lang="pt-PT" dirty="0"/>
              <a:t>, principalmente em termos de inicialização do programa.</a:t>
            </a:r>
          </a:p>
          <a:p>
            <a:r>
              <a:rPr lang="pt-PT" dirty="0"/>
              <a:t>Criação de um exemplo funcional de um programa </a:t>
            </a:r>
            <a:r>
              <a:rPr lang="pt-PT" dirty="0" err="1"/>
              <a:t>webgl</a:t>
            </a:r>
            <a:r>
              <a:rPr lang="pt-PT" dirty="0"/>
              <a:t>. É relativamente simples mas contém todos os blocos de construção necessários para desenvolver o projeto. 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A936595-0929-4888-B4C6-0562CC3DE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E09E755-EDBC-4192-AC9E-FCC227FEE010}" type="datetime1">
              <a:rPr lang="pt-PT" smtClean="0"/>
              <a:t>11/04/2021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282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40792E-A511-4B03-BE60-044DE4577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387831"/>
            <a:ext cx="11029616" cy="1188720"/>
          </a:xfrm>
        </p:spPr>
        <p:txBody>
          <a:bodyPr/>
          <a:lstStyle/>
          <a:p>
            <a:r>
              <a:rPr lang="pt-PT" dirty="0"/>
              <a:t>Exemplo </a:t>
            </a:r>
            <a:r>
              <a:rPr lang="pt-PT"/>
              <a:t>WebGL</a:t>
            </a:r>
            <a:endParaRPr lang="pt-PT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8E9761E-A989-45ED-825E-AE30B6A25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E09E755-EDBC-4192-AC9E-FCC227FEE010}" type="datetime1">
              <a:rPr lang="pt-PT" smtClean="0"/>
              <a:t>11/04/2021</a:t>
            </a:fld>
            <a:endParaRPr lang="en-US" dirty="0"/>
          </a:p>
        </p:txBody>
      </p:sp>
      <p:pic>
        <p:nvPicPr>
          <p:cNvPr id="9" name="WebGL - Rotating Cube - Google Chrome 2021-04-11 23-47-33">
            <a:hlinkClick r:id="" action="ppaction://media"/>
            <a:extLst>
              <a:ext uri="{FF2B5EF4-FFF2-40B4-BE49-F238E27FC236}">
                <a16:creationId xmlns:a16="http://schemas.microsoft.com/office/drawing/2014/main" id="{235CEADF-E850-4228-9906-90A44169D9D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6338" y="1827023"/>
            <a:ext cx="9091612" cy="4962016"/>
          </a:xfrm>
        </p:spPr>
      </p:pic>
    </p:spTree>
    <p:extLst>
      <p:ext uri="{BB962C8B-B14F-4D97-AF65-F5344CB8AC3E}">
        <p14:creationId xmlns:p14="http://schemas.microsoft.com/office/powerpoint/2010/main" val="2512726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7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968_TF33552983" id="{7E2CAAD0-1BF9-41CA-9F0A-10C012483691}" vid="{406C7F29-3274-4C36-84DD-86177416B65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{85C9A4E3-EA9C-4B5B-AA0A-8E71313849B6}tf33552983_win32</Template>
  <TotalTime>17</TotalTime>
  <Words>186</Words>
  <Application>Microsoft Office PowerPoint</Application>
  <PresentationFormat>Ecrã Panorâmico</PresentationFormat>
  <Paragraphs>26</Paragraphs>
  <Slides>7</Slides>
  <Notes>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7</vt:i4>
      </vt:variant>
    </vt:vector>
  </HeadingPairs>
  <TitlesOfParts>
    <vt:vector size="12" baseType="lpstr">
      <vt:lpstr>Calibri</vt:lpstr>
      <vt:lpstr>Franklin Gothic Book</vt:lpstr>
      <vt:lpstr>Franklin Gothic Demi</vt:lpstr>
      <vt:lpstr>Wingdings 2</vt:lpstr>
      <vt:lpstr>DividendVTI</vt:lpstr>
      <vt:lpstr>WebGLoceans</vt:lpstr>
      <vt:lpstr>Resultado final esperado</vt:lpstr>
      <vt:lpstr>Bases teóricas</vt:lpstr>
      <vt:lpstr>Código exemplo </vt:lpstr>
      <vt:lpstr>Trabalho a realizar</vt:lpstr>
      <vt:lpstr>Trabalho realizado</vt:lpstr>
      <vt:lpstr>Exemplo WebGL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WebGLoceans</dc:title>
  <dc:creator>Pedro Miguel Machado Fernandes</dc:creator>
  <cp:lastModifiedBy>Pedro Miguel Machado Fernandes</cp:lastModifiedBy>
  <cp:revision>2</cp:revision>
  <dcterms:created xsi:type="dcterms:W3CDTF">2021-04-11T22:31:58Z</dcterms:created>
  <dcterms:modified xsi:type="dcterms:W3CDTF">2021-04-11T22:49:46Z</dcterms:modified>
</cp:coreProperties>
</file>

<file path=docProps/thumbnail.jpeg>
</file>